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1020</Words>
  <Application>Microsoft Office PowerPoint</Application>
  <PresentationFormat>On-screen Show (4:3)</PresentationFormat>
  <Paragraphs>169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39</vt:i4>
      </vt:variant>
    </vt:vector>
  </HeadingPairs>
  <TitlesOfParts>
    <vt:vector size="66" baseType="lpstr">
      <vt:lpstr>Technic</vt:lpstr>
      <vt:lpstr>1_Technic</vt:lpstr>
      <vt:lpstr>3_Technic</vt:lpstr>
      <vt:lpstr>4_Technic</vt:lpstr>
      <vt:lpstr>5_Technic</vt:lpstr>
      <vt:lpstr>6_Technic</vt:lpstr>
      <vt:lpstr>7_Technic</vt:lpstr>
      <vt:lpstr>8_Technic</vt:lpstr>
      <vt:lpstr>9_Technic</vt:lpstr>
      <vt:lpstr>10_Technic</vt:lpstr>
      <vt:lpstr>11_Technic</vt:lpstr>
      <vt:lpstr>12_Technic</vt:lpstr>
      <vt:lpstr>13_Technic</vt:lpstr>
      <vt:lpstr>16_Technic</vt:lpstr>
      <vt:lpstr>17_Technic</vt:lpstr>
      <vt:lpstr>18_Technic</vt:lpstr>
      <vt:lpstr>21_Technic</vt:lpstr>
      <vt:lpstr>22_Technic</vt:lpstr>
      <vt:lpstr>23_Technic</vt:lpstr>
      <vt:lpstr>24_Technic</vt:lpstr>
      <vt:lpstr>26_Technic</vt:lpstr>
      <vt:lpstr>27_Technic</vt:lpstr>
      <vt:lpstr>28_Technic</vt:lpstr>
      <vt:lpstr>29_Technic</vt:lpstr>
      <vt:lpstr>30_Technic</vt:lpstr>
      <vt:lpstr>31_Technic</vt:lpstr>
      <vt:lpstr>32_Technic</vt:lpstr>
      <vt:lpstr>Taser Flex Camera user Training</vt:lpstr>
      <vt:lpstr>Department Policy</vt:lpstr>
      <vt:lpstr>Required Activation</vt:lpstr>
      <vt:lpstr>WHEN TO STOP RECORDING:</vt:lpstr>
      <vt:lpstr>Under most circumstances Officers may view BWC videos for case documentation:</vt:lpstr>
      <vt:lpstr>Flex Camera Specifications</vt:lpstr>
      <vt:lpstr>APPROVED MOUNTING OPTIONS</vt:lpstr>
      <vt:lpstr>DAILY OPERATIONS</vt:lpstr>
      <vt:lpstr>Flex Camera Operation</vt:lpstr>
      <vt:lpstr>Activating Flex – EVENT MODE</vt:lpstr>
      <vt:lpstr>ADJUSTING THE VOLUME – BEEPS</vt:lpstr>
      <vt:lpstr>AUDIO BEEPS - INDICATORS</vt:lpstr>
      <vt:lpstr>DOCKING – UPLOADING VIDEOS</vt:lpstr>
      <vt:lpstr>AXON MOBILE  (MEDIA PLAYER) The media player varies per each kit – Apple Ipod or Android Device</vt:lpstr>
      <vt:lpstr>Evidence Mobile - Player</vt:lpstr>
      <vt:lpstr>Evidence Mobile - Player</vt:lpstr>
      <vt:lpstr>TAGGING VIDEO</vt:lpstr>
      <vt:lpstr>TAGGING VIDEO - PLAYER</vt:lpstr>
      <vt:lpstr>MDT/COMPUTER EVIDENCE SYNC </vt:lpstr>
      <vt:lpstr>Evidence SYNC - MDT</vt:lpstr>
      <vt:lpstr>Slide 21</vt:lpstr>
      <vt:lpstr>Slide 22</vt:lpstr>
      <vt:lpstr>Slide 23</vt:lpstr>
      <vt:lpstr>Slide 24</vt:lpstr>
      <vt:lpstr>EVIDENCE.COM Program used to view all BWC video after it has been uploaded to the cloud.</vt:lpstr>
      <vt:lpstr>LOGGING IN TO EVIDENCE.COM</vt:lpstr>
      <vt:lpstr>DASHBOARD</vt:lpstr>
      <vt:lpstr>INFORMS HOW MUCH DATA UPLOADED BY USER</vt:lpstr>
      <vt:lpstr>SHOWS MOST RECENT UPLOADS</vt:lpstr>
      <vt:lpstr>Searching for Videos</vt:lpstr>
      <vt:lpstr>Searching for Videos</vt:lpstr>
      <vt:lpstr>Search by Date</vt:lpstr>
      <vt:lpstr>Search by Category</vt:lpstr>
      <vt:lpstr>Search for Videos</vt:lpstr>
      <vt:lpstr>PLAYING VIDEOS</vt:lpstr>
      <vt:lpstr>Viewing the audit trail for each video</vt:lpstr>
      <vt:lpstr>Audit Trail - PDF</vt:lpstr>
      <vt:lpstr>Audit Trail - Continued</vt:lpstr>
      <vt:lpstr>QUESTIONS OR HELP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Alfonso Cervera</dc:creator>
  <cp:lastModifiedBy>cerveraa</cp:lastModifiedBy>
  <cp:revision>38</cp:revision>
  <dcterms:created xsi:type="dcterms:W3CDTF">2014-05-12T03:40:26Z</dcterms:created>
  <dcterms:modified xsi:type="dcterms:W3CDTF">2014-05-12T23:12:07Z</dcterms:modified>
</cp:coreProperties>
</file>